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6"/>
  </p:notesMasterIdLst>
  <p:handoutMasterIdLst>
    <p:handoutMasterId r:id="rId57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807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97" r:id="rId34"/>
    <p:sldId id="798" r:id="rId35"/>
    <p:sldId id="799" r:id="rId36"/>
    <p:sldId id="801" r:id="rId37"/>
    <p:sldId id="800" r:id="rId38"/>
    <p:sldId id="802" r:id="rId39"/>
    <p:sldId id="803" r:id="rId40"/>
    <p:sldId id="804" r:id="rId41"/>
    <p:sldId id="805" r:id="rId42"/>
    <p:sldId id="777" r:id="rId43"/>
    <p:sldId id="778" r:id="rId44"/>
    <p:sldId id="779" r:id="rId45"/>
    <p:sldId id="787" r:id="rId46"/>
    <p:sldId id="788" r:id="rId47"/>
    <p:sldId id="795" r:id="rId48"/>
    <p:sldId id="806" r:id="rId49"/>
    <p:sldId id="789" r:id="rId50"/>
    <p:sldId id="790" r:id="rId51"/>
    <p:sldId id="796" r:id="rId52"/>
    <p:sldId id="792" r:id="rId53"/>
    <p:sldId id="783" r:id="rId54"/>
    <p:sldId id="785" r:id="rId55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80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795"/>
            <p14:sldId id="806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3" d="100"/>
          <a:sy n="43" d="100"/>
        </p:scale>
        <p:origin x="11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ошибки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Каждая тема с самого начала разбиралась во всех подробностях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Мы делали </a:t>
            </a:r>
            <a:r>
              <a:rPr lang="ru-RU" dirty="0" err="1" smtClean="0"/>
              <a:t>видеосправочник</a:t>
            </a:r>
            <a:r>
              <a:rPr lang="ru-RU" dirty="0" smtClean="0"/>
              <a:t> по </a:t>
            </a:r>
            <a:r>
              <a:rPr lang="en-US" dirty="0" smtClean="0"/>
              <a:t>C++</a:t>
            </a:r>
          </a:p>
          <a:p>
            <a:pPr lvl="2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en-US" dirty="0" smtClean="0"/>
              <a:t>«Don't </a:t>
            </a:r>
            <a:r>
              <a:rPr lang="en-US" dirty="0"/>
              <a:t>teach features. The standard says what's valid, not what's </a:t>
            </a:r>
            <a:r>
              <a:rPr lang="en-US" dirty="0" smtClean="0"/>
              <a:t>useful»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Мы </a:t>
            </a:r>
            <a:r>
              <a:rPr lang="ru-RU" dirty="0"/>
              <a:t>пали </a:t>
            </a:r>
            <a:r>
              <a:rPr lang="ru-RU" dirty="0" smtClean="0"/>
              <a:t>жертвой</a:t>
            </a:r>
            <a:r>
              <a:rPr lang="en-US" dirty="0" smtClean="0"/>
              <a:t> </a:t>
            </a:r>
            <a:r>
              <a:rPr lang="ru-RU" dirty="0" smtClean="0"/>
              <a:t>собственной </a:t>
            </a:r>
            <a:r>
              <a:rPr lang="ru-RU" dirty="0"/>
              <a:t>экспертизы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792395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8787"/>
              <a:gd name="adj2" fmla="val 279156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51575"/>
              <a:gd name="adj2" fmla="val 10248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62772"/>
              <a:gd name="adj2" fmla="val -291521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82560"/>
              <a:gd name="adj2" fmla="val -4595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</a:t>
            </a:r>
            <a:r>
              <a:rPr lang="ru-RU" sz="4800" dirty="0" smtClean="0">
                <a:solidFill>
                  <a:schemeClr val="tx1"/>
                </a:solidFill>
              </a:rPr>
              <a:t>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</a:t>
            </a:r>
            <a:r>
              <a:rPr lang="ru-RU" dirty="0" smtClean="0"/>
              <a:t>ак </a:t>
            </a:r>
            <a:r>
              <a:rPr lang="ru-RU" dirty="0" smtClean="0"/>
              <a:t>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</a:t>
            </a:r>
            <a:r>
              <a:rPr lang="ru-RU" dirty="0" smtClean="0"/>
              <a:t>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  <a:endParaRPr lang="ru-RU" dirty="0" smtClean="0"/>
          </a:p>
          <a:p>
            <a:pPr lvl="2"/>
            <a:r>
              <a:rPr lang="ru-RU" dirty="0"/>
              <a:t>д</a:t>
            </a:r>
            <a:r>
              <a:rPr lang="ru-RU" dirty="0" smtClean="0"/>
              <a:t>али </a:t>
            </a:r>
            <a:r>
              <a:rPr lang="ru-RU" dirty="0" smtClean="0"/>
              <a:t>задачу «Найти среднее значение вектора положительных целых чисел</a:t>
            </a:r>
            <a:r>
              <a:rPr lang="ru-RU" dirty="0" smtClean="0"/>
              <a:t>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</a:t>
            </a:r>
            <a:r>
              <a:rPr lang="ru-RU" dirty="0" smtClean="0"/>
              <a:t>усваивается </a:t>
            </a:r>
            <a:r>
              <a:rPr lang="ru-RU" dirty="0" smtClean="0"/>
              <a:t>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653212"/>
              </p:ext>
            </p:extLst>
          </p:nvPr>
        </p:nvGraphicFramePr>
        <p:xfrm>
          <a:off x="1143000" y="3048000"/>
          <a:ext cx="22112291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47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718248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</a:t>
                      </a:r>
                      <a:r>
                        <a:rPr lang="ru-RU" baseline="0" dirty="0" smtClean="0"/>
                        <a:t> пояс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835598" y="3041650"/>
            <a:ext cx="6713250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9760" y="3041650"/>
            <a:ext cx="6753523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548848" y="3042000"/>
            <a:ext cx="6708758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126839" y="8385175"/>
            <a:ext cx="6706443" cy="33394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60567</TotalTime>
  <Words>1626</Words>
  <Application>Microsoft Office PowerPoint</Application>
  <PresentationFormat>Произвольный</PresentationFormat>
  <Paragraphs>469</Paragraphs>
  <Slides>53</Slides>
  <Notes>3</Notes>
  <HiddenSlides>4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53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Наши ошибки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Отладчик</vt:lpstr>
      <vt:lpstr>Настройка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1453</cp:revision>
  <dcterms:created xsi:type="dcterms:W3CDTF">2014-09-09T08:22:07Z</dcterms:created>
  <dcterms:modified xsi:type="dcterms:W3CDTF">2018-04-14T17:44:54Z</dcterms:modified>
  <cp:category>presentation technology</cp:category>
</cp:coreProperties>
</file>